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5" r:id="rId4"/>
    <p:sldId id="283" r:id="rId5"/>
    <p:sldId id="315" r:id="rId6"/>
    <p:sldId id="316" r:id="rId7"/>
    <p:sldId id="317" r:id="rId8"/>
    <p:sldId id="318" r:id="rId9"/>
    <p:sldId id="326" r:id="rId10"/>
    <p:sldId id="321" r:id="rId11"/>
    <p:sldId id="322" r:id="rId12"/>
    <p:sldId id="323" r:id="rId13"/>
    <p:sldId id="32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459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今將散會求主賜福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with thy blessing, lord, dismiss us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294" y="55076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教會奮興由我做起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Kau-hoe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tui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所受靈恩愈加添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So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-un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latin typeface="Candara" panose="020E0502030303020204" pitchFamily="34" charset="0"/>
              </a:rPr>
              <a:t>With Thy spirit Lord refresh 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Through us may Thy church revive;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214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812" y="608538"/>
            <a:ext cx="9416375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我的信心求主幫助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Goa e  sin-sim  </a:t>
            </a:r>
            <a:r>
              <a:rPr lang="en-PH" sz="3500" b="1" dirty="0" err="1">
                <a:latin typeface="Candara" panose="020E0502030303020204" pitchFamily="34" charset="0"/>
              </a:rPr>
              <a:t>kiu</a:t>
            </a:r>
            <a:r>
              <a:rPr lang="en-PH" sz="3500" b="1" dirty="0">
                <a:latin typeface="Candara" panose="020E0502030303020204" pitchFamily="34" charset="0"/>
              </a:rPr>
              <a:t> Chu pang-</a:t>
            </a:r>
            <a:r>
              <a:rPr lang="en-PH" sz="3500" b="1" dirty="0" err="1">
                <a:latin typeface="Candara" panose="020E0502030303020204" pitchFamily="34" charset="0"/>
              </a:rPr>
              <a:t>chan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愈久愈知恩無限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Na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chai  un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May our faith in Thee increasing,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Daily by Thy grace to live.</a:t>
            </a:r>
          </a:p>
        </p:txBody>
      </p:sp>
    </p:spTree>
    <p:extLst>
      <p:ext uri="{BB962C8B-B14F-4D97-AF65-F5344CB8AC3E}">
        <p14:creationId xmlns:p14="http://schemas.microsoft.com/office/powerpoint/2010/main" val="1502362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366824"/>
            <a:ext cx="8053979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主恩無限主恩無限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Chu un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 un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久長充滿全世界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Ku-</a:t>
            </a:r>
            <a:r>
              <a:rPr lang="en-PH" sz="3500" b="1" dirty="0" err="1">
                <a:latin typeface="Candara" panose="020E0502030303020204" pitchFamily="34" charset="0"/>
              </a:rPr>
              <a:t>tng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chhiong</a:t>
            </a:r>
            <a:r>
              <a:rPr lang="en-PH" sz="3500" b="1" dirty="0">
                <a:latin typeface="Candara" panose="020E0502030303020204" pitchFamily="34" charset="0"/>
              </a:rPr>
              <a:t>-moa </a:t>
            </a:r>
            <a:r>
              <a:rPr lang="en-PH" sz="3500" b="1" dirty="0" err="1">
                <a:latin typeface="Candara" panose="020E0502030303020204" pitchFamily="34" charset="0"/>
              </a:rPr>
              <a:t>choan</a:t>
            </a:r>
            <a:r>
              <a:rPr lang="en-PH" sz="3500" b="1" dirty="0">
                <a:latin typeface="Candara" panose="020E0502030303020204" pitchFamily="34" charset="0"/>
              </a:rPr>
              <a:t> se-kai,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Grace unfailing overflowing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God outpours the whole world o’er</a:t>
            </a:r>
          </a:p>
        </p:txBody>
      </p:sp>
    </p:spTree>
    <p:extLst>
      <p:ext uri="{BB962C8B-B14F-4D97-AF65-F5344CB8AC3E}">
        <p14:creationId xmlns:p14="http://schemas.microsoft.com/office/powerpoint/2010/main" val="3334223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132" y="520287"/>
            <a:ext cx="8053979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主恩無限主恩無限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Chu un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  un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久長充滿全世界</a:t>
            </a:r>
            <a:r>
              <a:rPr lang="en-US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Ku-</a:t>
            </a:r>
            <a:r>
              <a:rPr lang="en-PH" sz="3500" b="1" dirty="0" err="1">
                <a:latin typeface="Candara" panose="020E0502030303020204" pitchFamily="34" charset="0"/>
              </a:rPr>
              <a:t>tng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chhiong</a:t>
            </a:r>
            <a:r>
              <a:rPr lang="en-PH" sz="3500" b="1" dirty="0">
                <a:latin typeface="Candara" panose="020E0502030303020204" pitchFamily="34" charset="0"/>
              </a:rPr>
              <a:t>-moa </a:t>
            </a:r>
            <a:r>
              <a:rPr lang="en-PH" sz="3500" b="1" dirty="0" err="1">
                <a:latin typeface="Candara" panose="020E0502030303020204" pitchFamily="34" charset="0"/>
              </a:rPr>
              <a:t>choan</a:t>
            </a:r>
            <a:r>
              <a:rPr lang="en-PH" sz="3500" b="1" dirty="0">
                <a:latin typeface="Candara" panose="020E0502030303020204" pitchFamily="34" charset="0"/>
              </a:rPr>
              <a:t> se-kai.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Grace unfailing overflowing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God outpours the whole world o’er.</a:t>
            </a:r>
          </a:p>
        </p:txBody>
      </p:sp>
    </p:spTree>
    <p:extLst>
      <p:ext uri="{BB962C8B-B14F-4D97-AF65-F5344CB8AC3E}">
        <p14:creationId xmlns:p14="http://schemas.microsoft.com/office/powerpoint/2010/main" val="247690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1574" y="366824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今將散會求主賜福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-hoe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su-hok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使我心中常快樂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 goa sim-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latin typeface="Candara" panose="020E0502030303020204" pitchFamily="34" charset="0"/>
              </a:rPr>
              <a:t>With Thy blessing now dismiss 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With Thy joy our hearts embrace;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812" y="388089"/>
            <a:ext cx="9416375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大家結聯親愛扶助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Tai- </a:t>
            </a:r>
            <a:r>
              <a:rPr lang="en-PH" sz="3500" b="1" dirty="0" err="1">
                <a:latin typeface="Candara" panose="020E0502030303020204" pitchFamily="34" charset="0"/>
              </a:rPr>
              <a:t>ke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kiat-lian</a:t>
            </a:r>
            <a:r>
              <a:rPr lang="en-PH" sz="3500" b="1" dirty="0">
                <a:latin typeface="Candara" panose="020E0502030303020204" pitchFamily="34" charset="0"/>
              </a:rPr>
              <a:t> chin-ai  hu-</a:t>
            </a:r>
            <a:r>
              <a:rPr lang="en-PH" sz="3500" b="1" dirty="0" err="1">
                <a:latin typeface="Candara" panose="020E0502030303020204" pitchFamily="34" charset="0"/>
              </a:rPr>
              <a:t>cho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歡喜跟隨主足步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-sui Chu kha-po,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Bound in love and aspiration,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In glad paths Thy steps we trace.</a:t>
            </a:r>
          </a:p>
        </p:txBody>
      </p:sp>
    </p:spTree>
    <p:extLst>
      <p:ext uri="{BB962C8B-B14F-4D97-AF65-F5344CB8AC3E}">
        <p14:creationId xmlns:p14="http://schemas.microsoft.com/office/powerpoint/2010/main" val="186714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172" y="474567"/>
            <a:ext cx="8053979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跟主足步跟主足步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 kha-po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 kha-po,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經過曠野主領路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Keng-ke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khong-ia</a:t>
            </a:r>
            <a:r>
              <a:rPr lang="en-PH" sz="3500" b="1" dirty="0">
                <a:latin typeface="Candara" panose="020E0502030303020204" pitchFamily="34" charset="0"/>
              </a:rPr>
              <a:t> Chu </a:t>
            </a:r>
            <a:r>
              <a:rPr lang="en-PH" sz="3500" b="1" dirty="0" err="1">
                <a:latin typeface="Candara" panose="020E0502030303020204" pitchFamily="34" charset="0"/>
              </a:rPr>
              <a:t>chhoa</a:t>
            </a:r>
            <a:r>
              <a:rPr lang="en-PH" sz="3500" b="1" dirty="0">
                <a:latin typeface="Candara" panose="020E0502030303020204" pitchFamily="34" charset="0"/>
              </a:rPr>
              <a:t>-lo,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In Thy foot-steps, In Thy foot-steps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Through the desert Thou wilt guide,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3932" y="366824"/>
            <a:ext cx="8053979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跟主足步跟主足步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kha-po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 kha-po,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經過曠野主領路</a:t>
            </a:r>
            <a:r>
              <a:rPr lang="en-US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Keng-ke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khong-ia</a:t>
            </a:r>
            <a:r>
              <a:rPr lang="en-PH" sz="3500" b="1" dirty="0">
                <a:latin typeface="Candara" panose="020E0502030303020204" pitchFamily="34" charset="0"/>
              </a:rPr>
              <a:t> Chu </a:t>
            </a:r>
            <a:r>
              <a:rPr lang="en-PH" sz="3500" b="1" dirty="0" err="1">
                <a:latin typeface="Candara" panose="020E0502030303020204" pitchFamily="34" charset="0"/>
              </a:rPr>
              <a:t>chhoa</a:t>
            </a:r>
            <a:r>
              <a:rPr lang="en-PH" sz="3500" b="1" dirty="0">
                <a:latin typeface="Candara" panose="020E0502030303020204" pitchFamily="34" charset="0"/>
              </a:rPr>
              <a:t>-lo.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In Thy foot-steps, In Thy foot-steps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Through the desert Thou wilt guide.</a:t>
            </a:r>
          </a:p>
        </p:txBody>
      </p:sp>
    </p:spTree>
    <p:extLst>
      <p:ext uri="{BB962C8B-B14F-4D97-AF65-F5344CB8AC3E}">
        <p14:creationId xmlns:p14="http://schemas.microsoft.com/office/powerpoint/2010/main" val="1430058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14" y="53552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榮光權柄歸主聖名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koan-peng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seng-mia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壯我心志免驚惶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Chong goa sim-chi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latin typeface="Candara" panose="020E0502030303020204" pitchFamily="34" charset="0"/>
              </a:rPr>
              <a:t>To Thy name be </a:t>
            </a:r>
            <a:r>
              <a:rPr lang="en-US" altLang="zh-TW" sz="3500" b="1" dirty="0" err="1"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latin typeface="Candara" panose="020E0502030303020204" pitchFamily="34" charset="0"/>
              </a:rPr>
              <a:t> and glory,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Make us bold Thy truth to preach;</a:t>
            </a:r>
          </a:p>
        </p:txBody>
      </p:sp>
    </p:spTree>
    <p:extLst>
      <p:ext uri="{BB962C8B-B14F-4D97-AF65-F5344CB8AC3E}">
        <p14:creationId xmlns:p14="http://schemas.microsoft.com/office/powerpoint/2010/main" val="112109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616" y="388089"/>
            <a:ext cx="9416375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真理傳播百倍收成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Chin-li </a:t>
            </a:r>
            <a:r>
              <a:rPr lang="en-PH" sz="3500" b="1" dirty="0" err="1">
                <a:latin typeface="Candara" panose="020E0502030303020204" pitchFamily="34" charset="0"/>
              </a:rPr>
              <a:t>thoan</a:t>
            </a:r>
            <a:r>
              <a:rPr lang="en-PH" sz="3500" b="1" dirty="0">
                <a:latin typeface="Candara" panose="020E0502030303020204" pitchFamily="34" charset="0"/>
              </a:rPr>
              <a:t>-po </a:t>
            </a:r>
            <a:r>
              <a:rPr lang="en-PH" sz="3500" b="1" dirty="0" err="1">
                <a:latin typeface="Candara" panose="020E0502030303020204" pitchFamily="34" charset="0"/>
              </a:rPr>
              <a:t>pah</a:t>
            </a:r>
            <a:r>
              <a:rPr lang="en-PH" sz="3500" b="1" dirty="0">
                <a:latin typeface="Candara" panose="020E0502030303020204" pitchFamily="34" charset="0"/>
              </a:rPr>
              <a:t> pe </a:t>
            </a:r>
            <a:r>
              <a:rPr lang="en-PH" sz="3500" b="1" dirty="0" err="1">
                <a:latin typeface="Candara" panose="020E0502030303020204" pitchFamily="34" charset="0"/>
              </a:rPr>
              <a:t>siu-seng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四處為主做見證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Si-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May the harvest be abundant,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Every place Thy love to reach.</a:t>
            </a:r>
          </a:p>
        </p:txBody>
      </p:sp>
    </p:spTree>
    <p:extLst>
      <p:ext uri="{BB962C8B-B14F-4D97-AF65-F5344CB8AC3E}">
        <p14:creationId xmlns:p14="http://schemas.microsoft.com/office/powerpoint/2010/main" val="3615171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651" y="611727"/>
            <a:ext cx="871869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做主見證 做主見證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Choe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無論何往做光燈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Bo-</a:t>
            </a:r>
            <a:r>
              <a:rPr lang="en-PH" sz="3500" b="1" dirty="0" err="1">
                <a:latin typeface="Candara" panose="020E0502030303020204" pitchFamily="34" charset="0"/>
              </a:rPr>
              <a:t>lun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toh-khi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choe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kng-teng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Witnessing for Christ our Savior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Shedding light upon life’s way</a:t>
            </a:r>
          </a:p>
        </p:txBody>
      </p:sp>
    </p:spTree>
    <p:extLst>
      <p:ext uri="{BB962C8B-B14F-4D97-AF65-F5344CB8AC3E}">
        <p14:creationId xmlns:p14="http://schemas.microsoft.com/office/powerpoint/2010/main" val="207980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651" y="581247"/>
            <a:ext cx="871869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做主見證 做主見證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Choe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無論何往做光燈</a:t>
            </a:r>
            <a:r>
              <a:rPr lang="en-US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Bo-</a:t>
            </a:r>
            <a:r>
              <a:rPr lang="en-PH" sz="3500" b="1" dirty="0" err="1">
                <a:latin typeface="Candara" panose="020E0502030303020204" pitchFamily="34" charset="0"/>
              </a:rPr>
              <a:t>lun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toh-khi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choe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kng-teng</a:t>
            </a:r>
            <a:r>
              <a:rPr lang="en-PH" sz="3500" b="1" dirty="0">
                <a:latin typeface="Candara" panose="020E0502030303020204" pitchFamily="34" charset="0"/>
              </a:rPr>
              <a:t>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Witnessing for Christ our Savior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Shedding light upon life’s way.</a:t>
            </a:r>
          </a:p>
        </p:txBody>
      </p:sp>
    </p:spTree>
    <p:extLst>
      <p:ext uri="{BB962C8B-B14F-4D97-AF65-F5344CB8AC3E}">
        <p14:creationId xmlns:p14="http://schemas.microsoft.com/office/powerpoint/2010/main" val="1496423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2196</TotalTime>
  <Words>545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今將散會求主賜福 with thy blessing, lord, dismiss 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268</cp:revision>
  <dcterms:created xsi:type="dcterms:W3CDTF">2020-01-10T06:25:13Z</dcterms:created>
  <dcterms:modified xsi:type="dcterms:W3CDTF">2021-07-08T05:20:27Z</dcterms:modified>
</cp:coreProperties>
</file>